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FAF981-ED6B-42B1-AE02-E4B45F67182C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EBA9657-A2FF-4A0E-91EF-37F232FDD92E}">
      <dgm:prSet phldrT="[Text]"/>
      <dgm:spPr/>
      <dgm:t>
        <a:bodyPr/>
        <a:lstStyle/>
        <a:p>
          <a:r>
            <a:rPr lang="en-GB" dirty="0" smtClean="0"/>
            <a:t>Protocol Development</a:t>
          </a:r>
          <a:endParaRPr lang="en-GB" dirty="0"/>
        </a:p>
      </dgm:t>
    </dgm:pt>
    <dgm:pt modelId="{D39A5FBD-CC12-45CD-A5C8-829C097DDC08}" type="parTrans" cxnId="{10C6ABBB-14C5-424A-8911-8F0B027D4B64}">
      <dgm:prSet/>
      <dgm:spPr/>
      <dgm:t>
        <a:bodyPr/>
        <a:lstStyle/>
        <a:p>
          <a:endParaRPr lang="en-GB"/>
        </a:p>
      </dgm:t>
    </dgm:pt>
    <dgm:pt modelId="{C737299F-B025-4826-9647-24AE0F15B58B}" type="sibTrans" cxnId="{10C6ABBB-14C5-424A-8911-8F0B027D4B64}">
      <dgm:prSet/>
      <dgm:spPr/>
      <dgm:t>
        <a:bodyPr/>
        <a:lstStyle/>
        <a:p>
          <a:endParaRPr lang="en-GB"/>
        </a:p>
      </dgm:t>
    </dgm:pt>
    <dgm:pt modelId="{A4568C43-9250-4094-99C8-6265BACF35EB}">
      <dgm:prSet phldrT="[Text]"/>
      <dgm:spPr/>
      <dgm:t>
        <a:bodyPr/>
        <a:lstStyle/>
        <a:p>
          <a:r>
            <a:rPr lang="en-GB" dirty="0" smtClean="0"/>
            <a:t>Research Permissions </a:t>
          </a:r>
          <a:endParaRPr lang="en-GB" dirty="0"/>
        </a:p>
      </dgm:t>
    </dgm:pt>
    <dgm:pt modelId="{2BD278AC-D117-40F1-B996-0A5F94485A51}" type="parTrans" cxnId="{99430F36-8D7C-4B49-A25E-F2663449AB7C}">
      <dgm:prSet/>
      <dgm:spPr/>
      <dgm:t>
        <a:bodyPr/>
        <a:lstStyle/>
        <a:p>
          <a:endParaRPr lang="en-GB"/>
        </a:p>
      </dgm:t>
    </dgm:pt>
    <dgm:pt modelId="{EE8668D6-2C61-468D-9562-B04D344CA089}" type="sibTrans" cxnId="{99430F36-8D7C-4B49-A25E-F2663449AB7C}">
      <dgm:prSet/>
      <dgm:spPr/>
      <dgm:t>
        <a:bodyPr/>
        <a:lstStyle/>
        <a:p>
          <a:endParaRPr lang="en-GB"/>
        </a:p>
      </dgm:t>
    </dgm:pt>
    <dgm:pt modelId="{1682ECF1-7ECF-4469-AED4-B548B9056C34}">
      <dgm:prSet phldrT="[Text]"/>
      <dgm:spPr/>
      <dgm:t>
        <a:bodyPr/>
        <a:lstStyle/>
        <a:p>
          <a:r>
            <a:rPr lang="en-GB" dirty="0" smtClean="0"/>
            <a:t>Study Conduct and Oversight</a:t>
          </a:r>
          <a:endParaRPr lang="en-GB" dirty="0"/>
        </a:p>
      </dgm:t>
    </dgm:pt>
    <dgm:pt modelId="{728FDAF5-5426-40B8-8001-5B47381D3298}" type="parTrans" cxnId="{861DE706-449A-42FB-90A1-73B0375E70E2}">
      <dgm:prSet/>
      <dgm:spPr/>
      <dgm:t>
        <a:bodyPr/>
        <a:lstStyle/>
        <a:p>
          <a:endParaRPr lang="en-GB"/>
        </a:p>
      </dgm:t>
    </dgm:pt>
    <dgm:pt modelId="{D1C744CF-1F65-4CFF-884C-F33EBF8CE40E}" type="sibTrans" cxnId="{861DE706-449A-42FB-90A1-73B0375E70E2}">
      <dgm:prSet/>
      <dgm:spPr/>
      <dgm:t>
        <a:bodyPr/>
        <a:lstStyle/>
        <a:p>
          <a:endParaRPr lang="en-GB"/>
        </a:p>
      </dgm:t>
    </dgm:pt>
    <dgm:pt modelId="{1322357F-9DFA-4EC5-89E3-94478B9A2B36}" type="pres">
      <dgm:prSet presAssocID="{A8FAF981-ED6B-42B1-AE02-E4B45F67182C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65F8CE1-D5C5-4329-B859-F4118FBEA245}" type="pres">
      <dgm:prSet presAssocID="{0EBA9657-A2FF-4A0E-91EF-37F232FDD92E}" presName="Accent1" presStyleCnt="0"/>
      <dgm:spPr/>
    </dgm:pt>
    <dgm:pt modelId="{36F8B01F-803F-40EB-B72B-90989317F1A4}" type="pres">
      <dgm:prSet presAssocID="{0EBA9657-A2FF-4A0E-91EF-37F232FDD92E}" presName="Accent" presStyleLbl="node1" presStyleIdx="0" presStyleCnt="3"/>
      <dgm:spPr>
        <a:solidFill>
          <a:srgbClr val="D8CFE3"/>
        </a:solidFill>
      </dgm:spPr>
    </dgm:pt>
    <dgm:pt modelId="{2985E826-030B-487E-9123-0069E0197052}" type="pres">
      <dgm:prSet presAssocID="{0EBA9657-A2FF-4A0E-91EF-37F232FDD92E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23F3D8-1350-4B5B-A113-BBE5049F5169}" type="pres">
      <dgm:prSet presAssocID="{A4568C43-9250-4094-99C8-6265BACF35EB}" presName="Accent2" presStyleCnt="0"/>
      <dgm:spPr/>
    </dgm:pt>
    <dgm:pt modelId="{A75B65BB-0EB6-4526-8139-FF8822A8595F}" type="pres">
      <dgm:prSet presAssocID="{A4568C43-9250-4094-99C8-6265BACF35EB}" presName="Accent" presStyleLbl="node1" presStyleIdx="1" presStyleCnt="3"/>
      <dgm:spPr>
        <a:solidFill>
          <a:schemeClr val="accent4">
            <a:lumMod val="60000"/>
            <a:lumOff val="40000"/>
          </a:schemeClr>
        </a:solidFill>
      </dgm:spPr>
    </dgm:pt>
    <dgm:pt modelId="{C7758F67-CFB0-4F3A-A565-25C1C04D1627}" type="pres">
      <dgm:prSet presAssocID="{A4568C43-9250-4094-99C8-6265BACF35EB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896DC3-A8BB-4EBA-89E8-8CB9C9530512}" type="pres">
      <dgm:prSet presAssocID="{1682ECF1-7ECF-4469-AED4-B548B9056C34}" presName="Accent3" presStyleCnt="0"/>
      <dgm:spPr/>
    </dgm:pt>
    <dgm:pt modelId="{FDA418B1-637D-4B2A-8225-1A39DD5ABA89}" type="pres">
      <dgm:prSet presAssocID="{1682ECF1-7ECF-4469-AED4-B548B9056C34}" presName="Accent" presStyleLbl="node1" presStyleIdx="2" presStyleCnt="3"/>
      <dgm:spPr>
        <a:solidFill>
          <a:schemeClr val="accent4">
            <a:lumMod val="75000"/>
          </a:schemeClr>
        </a:solidFill>
      </dgm:spPr>
    </dgm:pt>
    <dgm:pt modelId="{44CD8EDE-6206-49F2-AE3E-6475D0CDA8EF}" type="pres">
      <dgm:prSet presAssocID="{1682ECF1-7ECF-4469-AED4-B548B9056C34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46E1690-6C7B-4456-B926-A558CF97EF2C}" type="presOf" srcId="{0EBA9657-A2FF-4A0E-91EF-37F232FDD92E}" destId="{2985E826-030B-487E-9123-0069E0197052}" srcOrd="0" destOrd="0" presId="urn:microsoft.com/office/officeart/2009/layout/CircleArrowProcess"/>
    <dgm:cxn modelId="{4BA21AF8-E22A-4736-B90F-BA917094BD0F}" type="presOf" srcId="{A4568C43-9250-4094-99C8-6265BACF35EB}" destId="{C7758F67-CFB0-4F3A-A565-25C1C04D1627}" srcOrd="0" destOrd="0" presId="urn:microsoft.com/office/officeart/2009/layout/CircleArrowProcess"/>
    <dgm:cxn modelId="{99430F36-8D7C-4B49-A25E-F2663449AB7C}" srcId="{A8FAF981-ED6B-42B1-AE02-E4B45F67182C}" destId="{A4568C43-9250-4094-99C8-6265BACF35EB}" srcOrd="1" destOrd="0" parTransId="{2BD278AC-D117-40F1-B996-0A5F94485A51}" sibTransId="{EE8668D6-2C61-468D-9562-B04D344CA089}"/>
    <dgm:cxn modelId="{10C6ABBB-14C5-424A-8911-8F0B027D4B64}" srcId="{A8FAF981-ED6B-42B1-AE02-E4B45F67182C}" destId="{0EBA9657-A2FF-4A0E-91EF-37F232FDD92E}" srcOrd="0" destOrd="0" parTransId="{D39A5FBD-CC12-45CD-A5C8-829C097DDC08}" sibTransId="{C737299F-B025-4826-9647-24AE0F15B58B}"/>
    <dgm:cxn modelId="{6F81609F-3360-4C98-961F-C8628DDE7CD9}" type="presOf" srcId="{A8FAF981-ED6B-42B1-AE02-E4B45F67182C}" destId="{1322357F-9DFA-4EC5-89E3-94478B9A2B36}" srcOrd="0" destOrd="0" presId="urn:microsoft.com/office/officeart/2009/layout/CircleArrowProcess"/>
    <dgm:cxn modelId="{20644E72-0A6F-4954-8CE5-84330284CB5C}" type="presOf" srcId="{1682ECF1-7ECF-4469-AED4-B548B9056C34}" destId="{44CD8EDE-6206-49F2-AE3E-6475D0CDA8EF}" srcOrd="0" destOrd="0" presId="urn:microsoft.com/office/officeart/2009/layout/CircleArrowProcess"/>
    <dgm:cxn modelId="{861DE706-449A-42FB-90A1-73B0375E70E2}" srcId="{A8FAF981-ED6B-42B1-AE02-E4B45F67182C}" destId="{1682ECF1-7ECF-4469-AED4-B548B9056C34}" srcOrd="2" destOrd="0" parTransId="{728FDAF5-5426-40B8-8001-5B47381D3298}" sibTransId="{D1C744CF-1F65-4CFF-884C-F33EBF8CE40E}"/>
    <dgm:cxn modelId="{4C12F8DC-02BE-45C4-B5D9-44FDFC408B9D}" type="presParOf" srcId="{1322357F-9DFA-4EC5-89E3-94478B9A2B36}" destId="{D65F8CE1-D5C5-4329-B859-F4118FBEA245}" srcOrd="0" destOrd="0" presId="urn:microsoft.com/office/officeart/2009/layout/CircleArrowProcess"/>
    <dgm:cxn modelId="{58CDFF42-D06A-4B44-8FD8-CEDC98C5C18A}" type="presParOf" srcId="{D65F8CE1-D5C5-4329-B859-F4118FBEA245}" destId="{36F8B01F-803F-40EB-B72B-90989317F1A4}" srcOrd="0" destOrd="0" presId="urn:microsoft.com/office/officeart/2009/layout/CircleArrowProcess"/>
    <dgm:cxn modelId="{E87C0826-3EA6-4139-9CE5-16A17B6C6E9A}" type="presParOf" srcId="{1322357F-9DFA-4EC5-89E3-94478B9A2B36}" destId="{2985E826-030B-487E-9123-0069E0197052}" srcOrd="1" destOrd="0" presId="urn:microsoft.com/office/officeart/2009/layout/CircleArrowProcess"/>
    <dgm:cxn modelId="{AF7093D4-35AD-48C8-A72B-CE0C753CFB3B}" type="presParOf" srcId="{1322357F-9DFA-4EC5-89E3-94478B9A2B36}" destId="{7B23F3D8-1350-4B5B-A113-BBE5049F5169}" srcOrd="2" destOrd="0" presId="urn:microsoft.com/office/officeart/2009/layout/CircleArrowProcess"/>
    <dgm:cxn modelId="{E2C42E00-CB6F-45F9-8347-3C7ECCCC2924}" type="presParOf" srcId="{7B23F3D8-1350-4B5B-A113-BBE5049F5169}" destId="{A75B65BB-0EB6-4526-8139-FF8822A8595F}" srcOrd="0" destOrd="0" presId="urn:microsoft.com/office/officeart/2009/layout/CircleArrowProcess"/>
    <dgm:cxn modelId="{6001CF4A-0B84-40D6-A487-F950B9ABD26A}" type="presParOf" srcId="{1322357F-9DFA-4EC5-89E3-94478B9A2B36}" destId="{C7758F67-CFB0-4F3A-A565-25C1C04D1627}" srcOrd="3" destOrd="0" presId="urn:microsoft.com/office/officeart/2009/layout/CircleArrowProcess"/>
    <dgm:cxn modelId="{9913105F-18BD-4062-BA45-14A9D245BBB0}" type="presParOf" srcId="{1322357F-9DFA-4EC5-89E3-94478B9A2B36}" destId="{D2896DC3-A8BB-4EBA-89E8-8CB9C9530512}" srcOrd="4" destOrd="0" presId="urn:microsoft.com/office/officeart/2009/layout/CircleArrowProcess"/>
    <dgm:cxn modelId="{D7D8C767-89B9-405F-B715-52FF824AF290}" type="presParOf" srcId="{D2896DC3-A8BB-4EBA-89E8-8CB9C9530512}" destId="{FDA418B1-637D-4B2A-8225-1A39DD5ABA89}" srcOrd="0" destOrd="0" presId="urn:microsoft.com/office/officeart/2009/layout/CircleArrowProcess"/>
    <dgm:cxn modelId="{65C913D9-63BA-49DA-AAC4-1974A0237285}" type="presParOf" srcId="{1322357F-9DFA-4EC5-89E3-94478B9A2B36}" destId="{44CD8EDE-6206-49F2-AE3E-6475D0CDA8E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8B01F-803F-40EB-B72B-90989317F1A4}">
      <dsp:nvSpPr>
        <dsp:cNvPr id="0" name=""/>
        <dsp:cNvSpPr/>
      </dsp:nvSpPr>
      <dsp:spPr>
        <a:xfrm>
          <a:off x="3222452" y="0"/>
          <a:ext cx="2542063" cy="254245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D8CFE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5E826-030B-487E-9123-0069E0197052}">
      <dsp:nvSpPr>
        <dsp:cNvPr id="0" name=""/>
        <dsp:cNvSpPr/>
      </dsp:nvSpPr>
      <dsp:spPr>
        <a:xfrm>
          <a:off x="3784332" y="917901"/>
          <a:ext cx="1412575" cy="7061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Protocol Development</a:t>
          </a:r>
          <a:endParaRPr lang="en-GB" sz="1800" kern="1200" dirty="0"/>
        </a:p>
      </dsp:txBody>
      <dsp:txXfrm>
        <a:off x="3784332" y="917901"/>
        <a:ext cx="1412575" cy="706118"/>
      </dsp:txXfrm>
    </dsp:sp>
    <dsp:sp modelId="{A75B65BB-0EB6-4526-8139-FF8822A8595F}">
      <dsp:nvSpPr>
        <dsp:cNvPr id="0" name=""/>
        <dsp:cNvSpPr/>
      </dsp:nvSpPr>
      <dsp:spPr>
        <a:xfrm>
          <a:off x="2516403" y="1460826"/>
          <a:ext cx="2542063" cy="254245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58F67-CFB0-4F3A-A565-25C1C04D1627}">
      <dsp:nvSpPr>
        <dsp:cNvPr id="0" name=""/>
        <dsp:cNvSpPr/>
      </dsp:nvSpPr>
      <dsp:spPr>
        <a:xfrm>
          <a:off x="3081147" y="2387178"/>
          <a:ext cx="1412575" cy="7061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Research Permissions </a:t>
          </a:r>
          <a:endParaRPr lang="en-GB" sz="1800" kern="1200" dirty="0"/>
        </a:p>
      </dsp:txBody>
      <dsp:txXfrm>
        <a:off x="3081147" y="2387178"/>
        <a:ext cx="1412575" cy="706118"/>
      </dsp:txXfrm>
    </dsp:sp>
    <dsp:sp modelId="{FDA418B1-637D-4B2A-8225-1A39DD5ABA89}">
      <dsp:nvSpPr>
        <dsp:cNvPr id="0" name=""/>
        <dsp:cNvSpPr/>
      </dsp:nvSpPr>
      <dsp:spPr>
        <a:xfrm>
          <a:off x="3403380" y="3096466"/>
          <a:ext cx="2184026" cy="218490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D8EDE-6206-49F2-AE3E-6475D0CDA8EF}">
      <dsp:nvSpPr>
        <dsp:cNvPr id="0" name=""/>
        <dsp:cNvSpPr/>
      </dsp:nvSpPr>
      <dsp:spPr>
        <a:xfrm>
          <a:off x="3787674" y="3858567"/>
          <a:ext cx="1412575" cy="7061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Study Conduct and Oversight</a:t>
          </a:r>
          <a:endParaRPr lang="en-GB" sz="1800" kern="1200" dirty="0"/>
        </a:p>
      </dsp:txBody>
      <dsp:txXfrm>
        <a:off x="3787674" y="3858567"/>
        <a:ext cx="1412575" cy="7061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1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73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73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9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7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37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1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70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39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97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0E7-D6E5-4C7D-AA91-E7B2AD6BE724}" type="datetimeFigureOut">
              <a:rPr lang="en-GB" smtClean="0"/>
              <a:t>13/07/2017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2EDEB-A5DD-45FE-AFD0-4826CD36A3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smtClean="0">
                <a:solidFill>
                  <a:schemeClr val="accent4">
                    <a:lumMod val="75000"/>
                  </a:schemeClr>
                </a:solidFill>
              </a:rPr>
              <a:t>The Research Management Service (RMS)</a:t>
            </a:r>
            <a:endParaRPr lang="en-GB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649777"/>
              </p:ext>
            </p:extLst>
          </p:nvPr>
        </p:nvGraphicFramePr>
        <p:xfrm>
          <a:off x="1691680" y="1310055"/>
          <a:ext cx="8280920" cy="528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604" y="5779979"/>
            <a:ext cx="1825396" cy="9802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244" y="2195528"/>
            <a:ext cx="3673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NICTN </a:t>
            </a:r>
          </a:p>
          <a:p>
            <a:pPr algn="ctr"/>
            <a:r>
              <a:rPr lang="en-GB" dirty="0" smtClean="0"/>
              <a:t>Project Management /Quality Team /</a:t>
            </a:r>
          </a:p>
          <a:p>
            <a:pPr algn="ctr"/>
            <a:r>
              <a:rPr lang="en-GB" dirty="0"/>
              <a:t> </a:t>
            </a:r>
            <a:r>
              <a:rPr lang="en-GB" dirty="0" smtClean="0"/>
              <a:t>Senior Data Manager &amp; PPI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86288" y="3789040"/>
            <a:ext cx="2449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NICTN </a:t>
            </a:r>
          </a:p>
          <a:p>
            <a:pPr algn="ctr"/>
            <a:r>
              <a:rPr lang="en-GB" dirty="0" smtClean="0"/>
              <a:t>Clinical Trial Practitioner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420" y="4939818"/>
            <a:ext cx="36413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NICTN </a:t>
            </a:r>
          </a:p>
          <a:p>
            <a:pPr algn="ctr"/>
            <a:r>
              <a:rPr lang="en-GB" dirty="0" smtClean="0"/>
              <a:t>Project Management /Quality Team, </a:t>
            </a:r>
          </a:p>
          <a:p>
            <a:pPr algn="ctr"/>
            <a:r>
              <a:rPr lang="en-GB" dirty="0"/>
              <a:t>Clinical Trial </a:t>
            </a:r>
            <a:r>
              <a:rPr lang="en-GB" dirty="0" smtClean="0"/>
              <a:t>Practitioner /</a:t>
            </a:r>
          </a:p>
          <a:p>
            <a:pPr algn="ctr"/>
            <a:r>
              <a:rPr lang="en-GB" dirty="0" smtClean="0"/>
              <a:t>Senior </a:t>
            </a:r>
            <a:r>
              <a:rPr lang="en-GB" dirty="0"/>
              <a:t>Data </a:t>
            </a:r>
            <a:r>
              <a:rPr lang="en-GB" dirty="0" smtClean="0"/>
              <a:t>Manager &amp; PPI</a:t>
            </a:r>
            <a:endParaRPr lang="en-GB" dirty="0"/>
          </a:p>
          <a:p>
            <a:pPr algn="ctr"/>
            <a:r>
              <a:rPr lang="en-GB" dirty="0" smtClean="0"/>
              <a:t> 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10" name="Down Arrow 9"/>
          <p:cNvSpPr/>
          <p:nvPr/>
        </p:nvSpPr>
        <p:spPr>
          <a:xfrm rot="16200000">
            <a:off x="3923929" y="2412590"/>
            <a:ext cx="484632" cy="489204"/>
          </a:xfrm>
          <a:prstGeom prst="downArrow">
            <a:avLst/>
          </a:prstGeom>
          <a:solidFill>
            <a:srgbClr val="D8C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Down Arrow 10"/>
          <p:cNvSpPr/>
          <p:nvPr/>
        </p:nvSpPr>
        <p:spPr>
          <a:xfrm rot="16200000">
            <a:off x="3923929" y="3948453"/>
            <a:ext cx="484632" cy="489204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3923928" y="5469275"/>
            <a:ext cx="484632" cy="489204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432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ruth.boyd</dc:creator>
  <cp:lastModifiedBy>ruth.boyd</cp:lastModifiedBy>
  <cp:revision>1</cp:revision>
  <dcterms:created xsi:type="dcterms:W3CDTF">2017-07-13T16:57:44Z</dcterms:created>
  <dcterms:modified xsi:type="dcterms:W3CDTF">2017-07-13T17:04:41Z</dcterms:modified>
</cp:coreProperties>
</file>