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9E3"/>
    <a:srgbClr val="B71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4BE-D75D-44CE-9134-EDE4319DD029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6430-B2C2-4FE5-8A83-D6607CC1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06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4BE-D75D-44CE-9134-EDE4319DD029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6430-B2C2-4FE5-8A83-D6607CC1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2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4BE-D75D-44CE-9134-EDE4319DD029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6430-B2C2-4FE5-8A83-D6607CC1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65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4BE-D75D-44CE-9134-EDE4319DD029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6430-B2C2-4FE5-8A83-D6607CC1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83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4BE-D75D-44CE-9134-EDE4319DD029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6430-B2C2-4FE5-8A83-D6607CC1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86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4BE-D75D-44CE-9134-EDE4319DD029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6430-B2C2-4FE5-8A83-D6607CC1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58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4BE-D75D-44CE-9134-EDE4319DD029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6430-B2C2-4FE5-8A83-D6607CC1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1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4BE-D75D-44CE-9134-EDE4319DD029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6430-B2C2-4FE5-8A83-D6607CC1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45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4BE-D75D-44CE-9134-EDE4319DD029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6430-B2C2-4FE5-8A83-D6607CC1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1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4BE-D75D-44CE-9134-EDE4319DD029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6430-B2C2-4FE5-8A83-D6607CC1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7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54BE-D75D-44CE-9134-EDE4319DD029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F6430-B2C2-4FE5-8A83-D6607CC1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58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F54BE-D75D-44CE-9134-EDE4319DD029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F6430-B2C2-4FE5-8A83-D6607CC1D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/>
          <a:stretch/>
        </p:blipFill>
        <p:spPr>
          <a:xfrm>
            <a:off x="0" y="0"/>
            <a:ext cx="4433207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0"/>
            <a:ext cx="48006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/>
          <a:stretch/>
        </p:blipFill>
        <p:spPr>
          <a:xfrm>
            <a:off x="-27709" y="3429000"/>
            <a:ext cx="4460916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5498" y="2910732"/>
            <a:ext cx="202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EF89E3"/>
                </a:solidFill>
              </a:rPr>
              <a:t>Showcase Speakers</a:t>
            </a:r>
            <a:endParaRPr lang="en-GB" b="1" dirty="0">
              <a:solidFill>
                <a:srgbClr val="EF89E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8373" y="2910732"/>
            <a:ext cx="371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EF89E3"/>
                </a:solidFill>
              </a:rPr>
              <a:t>Speakers with some of the attendees</a:t>
            </a:r>
            <a:endParaRPr lang="en-GB" b="1" dirty="0">
              <a:solidFill>
                <a:srgbClr val="EF89E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857" y="6339732"/>
            <a:ext cx="308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EF89E3"/>
                </a:solidFill>
              </a:rPr>
              <a:t>NI Biobank Information Stand</a:t>
            </a:r>
            <a:endParaRPr lang="en-GB" b="1" dirty="0">
              <a:solidFill>
                <a:srgbClr val="EF89E3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29000"/>
            <a:ext cx="4800600" cy="3429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326" y="6062733"/>
            <a:ext cx="363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EF89E3"/>
                </a:solidFill>
              </a:rPr>
              <a:t>Information Stands by </a:t>
            </a:r>
          </a:p>
          <a:p>
            <a:pPr algn="ctr"/>
            <a:r>
              <a:rPr lang="en-GB" b="1" dirty="0" smtClean="0">
                <a:solidFill>
                  <a:srgbClr val="EF89E3"/>
                </a:solidFill>
              </a:rPr>
              <a:t>CRUK, NICRCF and NICTN</a:t>
            </a:r>
            <a:endParaRPr lang="en-GB" b="1" dirty="0">
              <a:solidFill>
                <a:srgbClr val="EF89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6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20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Belfast H&amp;SC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Boyd, Ruth</dc:creator>
  <cp:lastModifiedBy>Boyd, Ruth</cp:lastModifiedBy>
  <cp:revision>3</cp:revision>
  <dcterms:created xsi:type="dcterms:W3CDTF">2017-12-28T12:02:44Z</dcterms:created>
  <dcterms:modified xsi:type="dcterms:W3CDTF">2017-12-28T12:42:11Z</dcterms:modified>
</cp:coreProperties>
</file>