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2AF0-F7DB-4E21-B588-6C19ABDB98D8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09F-AD1D-457F-9BE1-420A3D230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55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2AF0-F7DB-4E21-B588-6C19ABDB98D8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09F-AD1D-457F-9BE1-420A3D230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25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2AF0-F7DB-4E21-B588-6C19ABDB98D8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09F-AD1D-457F-9BE1-420A3D230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87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2AF0-F7DB-4E21-B588-6C19ABDB98D8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09F-AD1D-457F-9BE1-420A3D230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41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2AF0-F7DB-4E21-B588-6C19ABDB98D8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09F-AD1D-457F-9BE1-420A3D230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21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2AF0-F7DB-4E21-B588-6C19ABDB98D8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09F-AD1D-457F-9BE1-420A3D230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2AF0-F7DB-4E21-B588-6C19ABDB98D8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09F-AD1D-457F-9BE1-420A3D230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8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2AF0-F7DB-4E21-B588-6C19ABDB98D8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09F-AD1D-457F-9BE1-420A3D230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995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2AF0-F7DB-4E21-B588-6C19ABDB98D8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09F-AD1D-457F-9BE1-420A3D230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61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2AF0-F7DB-4E21-B588-6C19ABDB98D8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09F-AD1D-457F-9BE1-420A3D230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53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2AF0-F7DB-4E21-B588-6C19ABDB98D8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709F-AD1D-457F-9BE1-420A3D230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6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E2AF0-F7DB-4E21-B588-6C19ABDB98D8}" type="datetimeFigureOut">
              <a:rPr lang="en-GB" smtClean="0"/>
              <a:t>28/12/2017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F709F-AD1D-457F-9BE1-420A3D230D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95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0" y="2215437"/>
            <a:ext cx="3249794" cy="2321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6718"/>
            <a:ext cx="3249794" cy="23212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96"/>
          <a:stretch/>
        </p:blipFill>
        <p:spPr>
          <a:xfrm rot="16200000">
            <a:off x="3375604" y="-160197"/>
            <a:ext cx="5630755" cy="5906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234"/>
            <a:ext cx="3237964" cy="2312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3"/>
          <a:stretch/>
        </p:blipFill>
        <p:spPr>
          <a:xfrm>
            <a:off x="3226132" y="3571875"/>
            <a:ext cx="5924970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58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Belfast H&amp;SC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Boyd, Ruth</dc:creator>
  <cp:lastModifiedBy>Boyd, Ruth</cp:lastModifiedBy>
  <cp:revision>5</cp:revision>
  <dcterms:created xsi:type="dcterms:W3CDTF">2017-12-28T12:13:04Z</dcterms:created>
  <dcterms:modified xsi:type="dcterms:W3CDTF">2017-12-28T12:41:00Z</dcterms:modified>
</cp:coreProperties>
</file>